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59" r:id="rId6"/>
    <p:sldId id="257" r:id="rId7"/>
    <p:sldId id="258" r:id="rId8"/>
    <p:sldId id="263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91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0CB9-3327-4018-8990-028C7AF38026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2159-6499-4116-A5A4-82DE0B3523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8420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0CB9-3327-4018-8990-028C7AF38026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2159-6499-4116-A5A4-82DE0B3523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239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0CB9-3327-4018-8990-028C7AF38026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2159-6499-4116-A5A4-82DE0B3523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0919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0CB9-3327-4018-8990-028C7AF38026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2159-6499-4116-A5A4-82DE0B3523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2837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0CB9-3327-4018-8990-028C7AF38026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2159-6499-4116-A5A4-82DE0B3523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4415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0CB9-3327-4018-8990-028C7AF38026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2159-6499-4116-A5A4-82DE0B3523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0747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0CB9-3327-4018-8990-028C7AF38026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2159-6499-4116-A5A4-82DE0B3523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5399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0CB9-3327-4018-8990-028C7AF38026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2159-6499-4116-A5A4-82DE0B3523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444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0CB9-3327-4018-8990-028C7AF38026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2159-6499-4116-A5A4-82DE0B3523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1855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0CB9-3327-4018-8990-028C7AF38026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2159-6499-4116-A5A4-82DE0B3523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648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0CB9-3327-4018-8990-028C7AF38026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2159-6499-4116-A5A4-82DE0B3523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071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50CB9-3327-4018-8990-028C7AF38026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22159-6499-4116-A5A4-82DE0B3523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64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Fotografie k úpravě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Zadání a řešení</a:t>
            </a:r>
            <a:endParaRPr lang="cs-CZ" dirty="0"/>
          </a:p>
        </p:txBody>
      </p:sp>
      <p:pic>
        <p:nvPicPr>
          <p:cNvPr id="4" name="Obrázek 3" descr="\\op.msmt.cz\DavWWWRoot\SiteCollectionDocuments\OPVVV\12_Publicita\Vizuální identita OP VVV - platná loga 2014-2020\02_Logolinky\a) logolink horizontální a vertikální čj barevný\EU OP VVV MSMT logo horizont C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232" y="4930263"/>
            <a:ext cx="4661535" cy="102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998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Fotografie 1 zadání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Obrázek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16" y="1825625"/>
            <a:ext cx="5760000" cy="403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912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Možný postup: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dirty="0" smtClean="0"/>
              <a:t>Převrátit</a:t>
            </a:r>
            <a:r>
              <a:rPr lang="cs-CZ" dirty="0"/>
              <a:t>: Obrázek – </a:t>
            </a:r>
            <a:r>
              <a:rPr lang="cs-CZ" dirty="0" smtClean="0"/>
              <a:t>otočit.</a:t>
            </a:r>
            <a:endParaRPr lang="cs-CZ" dirty="0"/>
          </a:p>
          <a:p>
            <a:pPr lvl="0"/>
            <a:endParaRPr lang="cs-CZ" dirty="0" smtClean="0"/>
          </a:p>
          <a:p>
            <a:pPr lvl="0"/>
            <a:endParaRPr lang="cs-CZ" dirty="0"/>
          </a:p>
          <a:p>
            <a:pPr lvl="0"/>
            <a:endParaRPr lang="cs-CZ" dirty="0" smtClean="0"/>
          </a:p>
          <a:p>
            <a:pPr lvl="0"/>
            <a:endParaRPr lang="cs-CZ" dirty="0"/>
          </a:p>
          <a:p>
            <a:pPr lvl="0"/>
            <a:r>
              <a:rPr lang="cs-CZ" dirty="0" smtClean="0"/>
              <a:t>Oříznout</a:t>
            </a:r>
            <a:r>
              <a:rPr lang="cs-CZ" dirty="0"/>
              <a:t>:   Obrázek </a:t>
            </a:r>
            <a:r>
              <a:rPr lang="cs-CZ" dirty="0" smtClean="0"/>
              <a:t>– oříznout obrázek.</a:t>
            </a:r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7074" y="2680335"/>
            <a:ext cx="7548843" cy="166687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197" y="4969464"/>
            <a:ext cx="6477000" cy="1952625"/>
          </a:xfrm>
          <a:prstGeom prst="rect">
            <a:avLst/>
          </a:prstGeom>
        </p:spPr>
      </p:pic>
      <p:sp>
        <p:nvSpPr>
          <p:cNvPr id="8" name="Ovál 7"/>
          <p:cNvSpPr/>
          <p:nvPr/>
        </p:nvSpPr>
        <p:spPr>
          <a:xfrm>
            <a:off x="6479177" y="5201920"/>
            <a:ext cx="1010194" cy="99277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6724000" y="3202080"/>
            <a:ext cx="1010194" cy="100696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4037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Úprava jasu, kontrastu a intenzity: Barvy – Možnosti barvy obrázku – formát obrázku.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1176" y="2467897"/>
            <a:ext cx="3094229" cy="412729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476"/>
          <a:stretch/>
        </p:blipFill>
        <p:spPr>
          <a:xfrm>
            <a:off x="1196923" y="2970418"/>
            <a:ext cx="3800475" cy="1316448"/>
          </a:xfrm>
          <a:prstGeom prst="rect">
            <a:avLst/>
          </a:prstGeom>
        </p:spPr>
      </p:pic>
      <p:sp>
        <p:nvSpPr>
          <p:cNvPr id="6" name="Ovál 5"/>
          <p:cNvSpPr/>
          <p:nvPr/>
        </p:nvSpPr>
        <p:spPr>
          <a:xfrm>
            <a:off x="1886529" y="3125161"/>
            <a:ext cx="1010194" cy="100696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0674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Možné výsledné řešení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919" y="1825625"/>
            <a:ext cx="5760000" cy="4372470"/>
          </a:xfrm>
        </p:spPr>
      </p:pic>
    </p:spTree>
    <p:extLst>
      <p:ext uri="{BB962C8B-B14F-4D97-AF65-F5344CB8AC3E}">
        <p14:creationId xmlns:p14="http://schemas.microsoft.com/office/powerpoint/2010/main" val="4052294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Zadání pro samostatnou práci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760000" cy="4320000"/>
          </a:xfrm>
        </p:spPr>
      </p:pic>
    </p:spTree>
    <p:extLst>
      <p:ext uri="{BB962C8B-B14F-4D97-AF65-F5344CB8AC3E}">
        <p14:creationId xmlns:p14="http://schemas.microsoft.com/office/powerpoint/2010/main" val="451165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Možné výsledné řešení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146" y="1640118"/>
            <a:ext cx="5760000" cy="5217882"/>
          </a:xfrm>
        </p:spPr>
      </p:pic>
    </p:spTree>
    <p:extLst>
      <p:ext uri="{BB962C8B-B14F-4D97-AF65-F5344CB8AC3E}">
        <p14:creationId xmlns:p14="http://schemas.microsoft.com/office/powerpoint/2010/main" val="4092811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 fotografií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Použité fotografie: autor L. </a:t>
            </a:r>
            <a:r>
              <a:rPr lang="cs-CZ" dirty="0" err="1" smtClean="0"/>
              <a:t>Brestičová</a:t>
            </a:r>
            <a:r>
              <a:rPr lang="cs-CZ" dirty="0" smtClean="0"/>
              <a:t>, odborná </a:t>
            </a:r>
            <a:r>
              <a:rPr lang="cs-CZ" dirty="0" err="1" smtClean="0"/>
              <a:t>garantka</a:t>
            </a:r>
            <a:r>
              <a:rPr lang="cs-CZ" dirty="0" smtClean="0"/>
              <a:t> programu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443693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65</Words>
  <Application>Microsoft Office PowerPoint</Application>
  <PresentationFormat>Širokoúhlá obrazovka</PresentationFormat>
  <Paragraphs>16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Motiv Office</vt:lpstr>
      <vt:lpstr>Fotografie k úpravě</vt:lpstr>
      <vt:lpstr>Fotografie 1 zadání</vt:lpstr>
      <vt:lpstr>Možný postup: </vt:lpstr>
      <vt:lpstr>Prezentace aplikace PowerPoint</vt:lpstr>
      <vt:lpstr>Možné výsledné řešení</vt:lpstr>
      <vt:lpstr>Zadání pro samostatnou práci</vt:lpstr>
      <vt:lpstr>Možné výsledné řešení</vt:lpstr>
      <vt:lpstr>Zdroje fotografií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Fotografie k úpravě</dc:title>
  <dc:creator>bresticova</dc:creator>
  <cp:lastModifiedBy>bresticova</cp:lastModifiedBy>
  <cp:revision>2</cp:revision>
  <dcterms:created xsi:type="dcterms:W3CDTF">2020-04-29T18:33:57Z</dcterms:created>
  <dcterms:modified xsi:type="dcterms:W3CDTF">2020-04-29T18:39:38Z</dcterms:modified>
</cp:coreProperties>
</file>